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1531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0" algn="l" defTabSz="821531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0" algn="l" defTabSz="821531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0" algn="l" defTabSz="821531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0" algn="l" defTabSz="821531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0" algn="l" defTabSz="821531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0" algn="l" defTabSz="821531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0" algn="l" defTabSz="821531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0" algn="l" defTabSz="821531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lose-up of an orange flower surrounded by large tropical leaves"/>
          <p:cNvSpPr/>
          <p:nvPr>
            <p:ph type="pic" sz="quarter" idx="21"/>
          </p:nvPr>
        </p:nvSpPr>
        <p:spPr>
          <a:xfrm>
            <a:off x="12143717" y="6983015"/>
            <a:ext cx="8240441" cy="54828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Close-up of a red-eyed tree frog perched on a leaf"/>
          <p:cNvSpPr/>
          <p:nvPr>
            <p:ph type="pic" sz="quarter" idx="22"/>
          </p:nvPr>
        </p:nvSpPr>
        <p:spPr>
          <a:xfrm>
            <a:off x="11941968" y="892968"/>
            <a:ext cx="8224243" cy="54828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River flowing through a tropical forest"/>
          <p:cNvSpPr/>
          <p:nvPr>
            <p:ph type="pic" idx="23"/>
          </p:nvPr>
        </p:nvSpPr>
        <p:spPr>
          <a:xfrm>
            <a:off x="426242" y="892968"/>
            <a:ext cx="15423360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4833937" y="605591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iver flowing through a tropical forest"/>
          <p:cNvSpPr/>
          <p:nvPr>
            <p:ph type="pic" idx="21"/>
          </p:nvPr>
        </p:nvSpPr>
        <p:spPr>
          <a:xfrm>
            <a:off x="3048000" y="-3175"/>
            <a:ext cx="18288000" cy="137223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ver flowing through a tropical forest"/>
          <p:cNvSpPr/>
          <p:nvPr>
            <p:ph type="pic" idx="21"/>
          </p:nvPr>
        </p:nvSpPr>
        <p:spPr>
          <a:xfrm>
            <a:off x="5330930" y="-40430"/>
            <a:ext cx="13722210" cy="1029642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se-up of an orange flower surrounded by large tropical leaves"/>
          <p:cNvSpPr/>
          <p:nvPr>
            <p:ph type="pic" idx="21"/>
          </p:nvPr>
        </p:nvSpPr>
        <p:spPr>
          <a:xfrm>
            <a:off x="5369718" y="898481"/>
            <a:ext cx="17366661" cy="1155501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lose-up of a red-eyed tree frog perched on a leaf"/>
          <p:cNvSpPr/>
          <p:nvPr>
            <p:ph type="pic" sz="half" idx="21"/>
          </p:nvPr>
        </p:nvSpPr>
        <p:spPr>
          <a:xfrm>
            <a:off x="7905750" y="3643312"/>
            <a:ext cx="13260586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buClrTx/>
              <a:defRPr sz="3800"/>
            </a:lvl1pPr>
            <a:lvl2pPr marL="808264" indent="-465364">
              <a:spcBef>
                <a:spcPts val="4500"/>
              </a:spcBef>
              <a:buClrTx/>
              <a:defRPr sz="3800"/>
            </a:lvl2pPr>
            <a:lvl3pPr marL="1151164" indent="-465364">
              <a:spcBef>
                <a:spcPts val="4500"/>
              </a:spcBef>
              <a:buClrTx/>
              <a:defRPr sz="3800"/>
            </a:lvl3pPr>
            <a:lvl4pPr marL="1494064" indent="-465364">
              <a:spcBef>
                <a:spcPts val="4500"/>
              </a:spcBef>
              <a:buClrTx/>
              <a:defRPr sz="3800"/>
            </a:lvl4pPr>
            <a:lvl5pPr marL="1836964" indent="-465364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buClrTx/>
              <a:defRPr sz="3800"/>
            </a:lvl1pPr>
            <a:lvl2pPr marL="808264" indent="-465364">
              <a:spcBef>
                <a:spcPts val="4500"/>
              </a:spcBef>
              <a:buClrTx/>
              <a:defRPr sz="3800"/>
            </a:lvl2pPr>
            <a:lvl3pPr marL="1151164" indent="-465364">
              <a:spcBef>
                <a:spcPts val="4500"/>
              </a:spcBef>
              <a:buClrTx/>
              <a:defRPr sz="3800"/>
            </a:lvl3pPr>
            <a:lvl4pPr marL="1494064" indent="-465364">
              <a:spcBef>
                <a:spcPts val="4500"/>
              </a:spcBef>
              <a:buClrTx/>
              <a:defRPr sz="3800"/>
            </a:lvl4pPr>
            <a:lvl5pPr marL="1836964" indent="-465364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buClrTx/>
              <a:defRPr sz="3800"/>
            </a:lvl1pPr>
            <a:lvl2pPr marL="808264" indent="-465364">
              <a:spcBef>
                <a:spcPts val="4500"/>
              </a:spcBef>
              <a:buClrTx/>
              <a:defRPr sz="3800"/>
            </a:lvl2pPr>
            <a:lvl3pPr marL="1151164" indent="-465364">
              <a:spcBef>
                <a:spcPts val="4500"/>
              </a:spcBef>
              <a:buClrTx/>
              <a:defRPr sz="3800"/>
            </a:lvl3pPr>
            <a:lvl4pPr marL="1494064" indent="-465364">
              <a:spcBef>
                <a:spcPts val="4500"/>
              </a:spcBef>
              <a:buClrTx/>
              <a:defRPr sz="3800"/>
            </a:lvl4pPr>
            <a:lvl5pPr marL="1836964" indent="-465364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>
              <a:spcBef>
                <a:spcPts val="0"/>
              </a:spcBef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he Father and the Son"/>
          <p:cNvSpPr txBox="1"/>
          <p:nvPr>
            <p:ph type="title"/>
          </p:nvPr>
        </p:nvSpPr>
        <p:spPr>
          <a:xfrm>
            <a:off x="3647497" y="1655991"/>
            <a:ext cx="17089006" cy="1737291"/>
          </a:xfrm>
          <a:prstGeom prst="rect">
            <a:avLst/>
          </a:prstGeom>
        </p:spPr>
        <p:txBody>
          <a:bodyPr/>
          <a:lstStyle>
            <a:lvl1pPr algn="l">
              <a:defRPr sz="74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Father and the Son</a:t>
            </a:r>
          </a:p>
        </p:txBody>
      </p:sp>
      <p:sp>
        <p:nvSpPr>
          <p:cNvPr id="139" name="The Father loves the Son (Jn. 3:35; cf. Jn. 10:17)…"/>
          <p:cNvSpPr txBox="1"/>
          <p:nvPr>
            <p:ph type="body" idx="1"/>
          </p:nvPr>
        </p:nvSpPr>
        <p:spPr>
          <a:xfrm>
            <a:off x="3659404" y="3643312"/>
            <a:ext cx="17065192" cy="9477841"/>
          </a:xfrm>
          <a:prstGeom prst="rect">
            <a:avLst/>
          </a:prstGeom>
        </p:spPr>
        <p:txBody>
          <a:bodyPr anchor="t"/>
          <a:lstStyle/>
          <a:p>
            <a:pPr marL="622300" indent="-622300">
              <a:spcBef>
                <a:spcPts val="5000"/>
              </a:spcBef>
              <a:buSzPct val="100000"/>
              <a:defRPr sz="4200">
                <a:latin typeface="Georgia"/>
                <a:ea typeface="Georgia"/>
                <a:cs typeface="Georgia"/>
                <a:sym typeface="Georgia"/>
              </a:defRPr>
            </a:pPr>
            <a:r>
              <a:t>The Father loves the Son (Jn. 3:35; cf. Jn. 10:17)</a:t>
            </a:r>
          </a:p>
          <a:p>
            <a:pPr marL="622300" indent="-622300">
              <a:spcBef>
                <a:spcPts val="5000"/>
              </a:spcBef>
              <a:buSzPct val="100000"/>
              <a:defRPr sz="4200">
                <a:latin typeface="Georgia"/>
                <a:ea typeface="Georgia"/>
                <a:cs typeface="Georgia"/>
                <a:sym typeface="Georgia"/>
              </a:defRPr>
            </a:pPr>
            <a:r>
              <a:t>The Father is united with the Son (Jn. 10:30; cf. Jn. 17:20-21)</a:t>
            </a:r>
          </a:p>
          <a:p>
            <a:pPr marL="622300" indent="-622300">
              <a:spcBef>
                <a:spcPts val="5000"/>
              </a:spcBef>
              <a:buSzPct val="100000"/>
              <a:defRPr sz="4200">
                <a:latin typeface="Georgia"/>
                <a:ea typeface="Georgia"/>
                <a:cs typeface="Georgia"/>
                <a:sym typeface="Georgia"/>
              </a:defRPr>
            </a:pPr>
            <a:r>
              <a:t>The Father provides for His Son (Mt. 4:1-4, 11; Mk. 14;35-36)</a:t>
            </a:r>
          </a:p>
          <a:p>
            <a:pPr marL="622300" indent="-622300">
              <a:spcBef>
                <a:spcPts val="5000"/>
              </a:spcBef>
              <a:buSzPct val="100000"/>
              <a:defRPr sz="4200">
                <a:latin typeface="Georgia"/>
                <a:ea typeface="Georgia"/>
                <a:cs typeface="Georgia"/>
                <a:sym typeface="Georgia"/>
              </a:defRPr>
            </a:pPr>
            <a:r>
              <a:t>The Father expects the Son to do His will (Phil. 2:8; Heb. 5:8)</a:t>
            </a:r>
          </a:p>
          <a:p>
            <a:pPr marL="622300" indent="-622300">
              <a:spcBef>
                <a:spcPts val="5000"/>
              </a:spcBef>
              <a:buSzPct val="100000"/>
              <a:defRPr sz="4200">
                <a:latin typeface="Georgia"/>
                <a:ea typeface="Georgia"/>
                <a:cs typeface="Georgia"/>
                <a:sym typeface="Georgia"/>
              </a:defRPr>
            </a:pPr>
            <a:r>
              <a:t>The Father is well-pleased with the Son (Mt. 3:15-17)</a:t>
            </a:r>
          </a:p>
          <a:p>
            <a:pPr marL="622300" indent="-622300">
              <a:spcBef>
                <a:spcPts val="5000"/>
              </a:spcBef>
              <a:buSzPct val="100000"/>
              <a:defRPr sz="4200">
                <a:latin typeface="Georgia"/>
                <a:ea typeface="Georgia"/>
                <a:cs typeface="Georgia"/>
                <a:sym typeface="Georgia"/>
              </a:defRPr>
            </a:pPr>
            <a:r>
              <a:t>The Father does not forsake the Son (Mt. 27:45-46; Ps. 22:1, 16-18, 22-24)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he Father and Us"/>
          <p:cNvSpPr txBox="1"/>
          <p:nvPr>
            <p:ph type="title"/>
          </p:nvPr>
        </p:nvSpPr>
        <p:spPr>
          <a:xfrm>
            <a:off x="3647497" y="1655991"/>
            <a:ext cx="17089006" cy="1737291"/>
          </a:xfrm>
          <a:prstGeom prst="rect">
            <a:avLst/>
          </a:prstGeom>
        </p:spPr>
        <p:txBody>
          <a:bodyPr/>
          <a:lstStyle>
            <a:lvl1pPr algn="l">
              <a:defRPr sz="74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Father and Us</a:t>
            </a:r>
          </a:p>
        </p:txBody>
      </p:sp>
      <p:sp>
        <p:nvSpPr>
          <p:cNvPr id="142" name="The Father loves us (Jn. 3:16; cf. Rom. 8:31-37)…"/>
          <p:cNvSpPr txBox="1"/>
          <p:nvPr>
            <p:ph type="body" idx="1"/>
          </p:nvPr>
        </p:nvSpPr>
        <p:spPr>
          <a:xfrm>
            <a:off x="3659404" y="3643312"/>
            <a:ext cx="17065192" cy="9477841"/>
          </a:xfrm>
          <a:prstGeom prst="rect">
            <a:avLst/>
          </a:prstGeom>
        </p:spPr>
        <p:txBody>
          <a:bodyPr anchor="t"/>
          <a:lstStyle/>
          <a:p>
            <a:pPr marL="622300" indent="-622300">
              <a:spcBef>
                <a:spcPts val="5000"/>
              </a:spcBef>
              <a:buSzPct val="100000"/>
              <a:defRPr sz="4200">
                <a:latin typeface="Georgia"/>
                <a:ea typeface="Georgia"/>
                <a:cs typeface="Georgia"/>
                <a:sym typeface="Georgia"/>
              </a:defRPr>
            </a:pPr>
            <a:r>
              <a:t>The Father loves us (Jn. 3:16; cf. Rom. 8:31-37)</a:t>
            </a:r>
          </a:p>
          <a:p>
            <a:pPr marL="622300" indent="-622300">
              <a:spcBef>
                <a:spcPts val="5000"/>
              </a:spcBef>
              <a:buSzPct val="100000"/>
              <a:defRPr sz="4200">
                <a:latin typeface="Georgia"/>
                <a:ea typeface="Georgia"/>
                <a:cs typeface="Georgia"/>
                <a:sym typeface="Georgia"/>
              </a:defRPr>
            </a:pPr>
            <a:r>
              <a:t>The Father is united with us as we walk in the light (1 Jn. 1:7)</a:t>
            </a:r>
          </a:p>
          <a:p>
            <a:pPr marL="622300" indent="-622300">
              <a:spcBef>
                <a:spcPts val="5000"/>
              </a:spcBef>
              <a:buSzPct val="100000"/>
              <a:defRPr sz="4200">
                <a:latin typeface="Georgia"/>
                <a:ea typeface="Georgia"/>
                <a:cs typeface="Georgia"/>
                <a:sym typeface="Georgia"/>
              </a:defRPr>
            </a:pPr>
            <a:r>
              <a:t>The Father provides for us (James 1:17; cf. Mt. 7:7-11)</a:t>
            </a:r>
          </a:p>
          <a:p>
            <a:pPr marL="622300" indent="-622300">
              <a:spcBef>
                <a:spcPts val="5000"/>
              </a:spcBef>
              <a:buSzPct val="100000"/>
              <a:defRPr sz="4200">
                <a:latin typeface="Georgia"/>
                <a:ea typeface="Georgia"/>
                <a:cs typeface="Georgia"/>
                <a:sym typeface="Georgia"/>
              </a:defRPr>
            </a:pPr>
            <a:r>
              <a:t>The Father expects us to do His will (Mt. 7:21-23; cf. Col. 3:17)</a:t>
            </a:r>
          </a:p>
          <a:p>
            <a:pPr marL="622300" indent="-622300">
              <a:spcBef>
                <a:spcPts val="5000"/>
              </a:spcBef>
              <a:buSzPct val="100000"/>
              <a:defRPr sz="4200">
                <a:latin typeface="Georgia"/>
                <a:ea typeface="Georgia"/>
                <a:cs typeface="Georgia"/>
                <a:sym typeface="Georgia"/>
              </a:defRPr>
            </a:pPr>
            <a:r>
              <a:t>The Father is well-pleased with us as we do what pleases Him (Col. 1:10; cf. 2 Tim. 3:16-17)</a:t>
            </a:r>
          </a:p>
          <a:p>
            <a:pPr marL="622300" indent="-622300">
              <a:spcBef>
                <a:spcPts val="5000"/>
              </a:spcBef>
              <a:buSzPct val="100000"/>
              <a:defRPr sz="4200">
                <a:latin typeface="Georgia"/>
                <a:ea typeface="Georgia"/>
                <a:cs typeface="Georgia"/>
                <a:sym typeface="Georgia"/>
              </a:defRPr>
            </a:pPr>
            <a:r>
              <a:t>The Father does not forsake us (Heb. 13:5-6; cf. Rom. 8:35-37)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2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